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Poppins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Garnett 1" panose="020B0604020202020204" charset="0"/>
      <p:regular r:id="rId29"/>
    </p:embeddedFont>
    <p:embeddedFont>
      <p:font typeface="Garnett 2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font" Target="fonts/font1.fntdata"/>
<Relationship Id="rId39" Type="http://schemas.openxmlformats.org/officeDocument/2006/relationships/tableStyles" Target="tableStyles.xml"/>
<Relationship Id="rId21" Type="http://schemas.openxmlformats.org/officeDocument/2006/relationships/slide" Target="slides/slide18.xml"/>
<Relationship Id="rId34" Type="http://schemas.openxmlformats.org/officeDocument/2006/relationships/font" Target="fonts/font9.fntdata"/>
<Relationship Id="rId7" Type="http://schemas.openxmlformats.org/officeDocument/2006/relationships/slide" Target="slides/slide4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slide" Target="slides/slide22.xml"/>
<Relationship Id="rId33" Type="http://schemas.openxmlformats.org/officeDocument/2006/relationships/font" Target="fonts/font8.fntdata"/>
<Relationship Id="rId38" Type="http://schemas.openxmlformats.org/officeDocument/2006/relationships/theme" Target="theme/theme1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0" Type="http://schemas.openxmlformats.org/officeDocument/2006/relationships/slide" Target="slides/slide17.xml"/>
<Relationship Id="rId29" Type="http://schemas.openxmlformats.org/officeDocument/2006/relationships/font" Target="fonts/font4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7.fntdata"/>
<Relationship Id="rId37" Type="http://schemas.openxmlformats.org/officeDocument/2006/relationships/viewProps" Target="viewProps.xml"/>
<Relationship Id="rId45" Type="http://schemas.microsoft.com/office/2016/11/relationships/changesInfo" Target="changesInfos/changesInfo1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font" Target="fonts/font3.fntdata"/>
<Relationship Id="rId36" Type="http://schemas.openxmlformats.org/officeDocument/2006/relationships/presProps" Target="presProps.xml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6.fntdata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font" Target="fonts/font2.fntdata"/>
<Relationship Id="rId30" Type="http://schemas.openxmlformats.org/officeDocument/2006/relationships/font" Target="fonts/font5.fntdata"/>
<Relationship Id="rId35" Type="http://schemas.openxmlformats.org/officeDocument/2006/relationships/font" Target="fonts/font10.fntdata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0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4.png"/>
<Relationship Id="rId2" Type="http://schemas.openxmlformats.org/officeDocument/2006/relationships/image" Target="../media/image23.jpe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5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7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8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0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2.png"/>
<Relationship Id="rId7" Type="http://schemas.openxmlformats.org/officeDocument/2006/relationships/image" Target="../media/image5.svg"/>
<Relationship Id="rId2" Type="http://schemas.openxmlformats.org/officeDocument/2006/relationships/image" Target="../media/image3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0.png"/>
<Relationship Id="rId7" Type="http://schemas.openxmlformats.org/officeDocument/2006/relationships/image" Target="../media/image3.png"/>
<Relationship Id="rId12" Type="http://schemas.openxmlformats.org/officeDocument/2006/relationships/image" Target="../media/image6.png"/>
<Relationship Id="rId2" Type="http://schemas.openxmlformats.org/officeDocument/2006/relationships/image" Target="../media/image3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5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31.svg"/>
<Relationship Id="rId9" Type="http://schemas.openxmlformats.org/officeDocument/2006/relationships/image" Target="../media/image4.pn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6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5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8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40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0.png"/>
</Relationships>

</file>

<file path=ppt/slides/_rels/slide4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1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9" Type="http://schemas.openxmlformats.org/officeDocument/2006/relationships/image" Target="../media/image7.svg"/>
</Relationships>

</file>

<file path=ppt/slides/_rels/slide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14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19.png"/>
<Relationship Id="rId13" Type="http://schemas.openxmlformats.org/officeDocument/2006/relationships/image" Target="../media/image3.svg"/>
<Relationship Id="rId18" Type="http://schemas.openxmlformats.org/officeDocument/2006/relationships/image" Target="../media/image5.png"/>
<Relationship Id="rId3" Type="http://schemas.openxmlformats.org/officeDocument/2006/relationships/image" Target="../media/image16.png"/>
<Relationship Id="rId7" Type="http://schemas.openxmlformats.org/officeDocument/2006/relationships/image" Target="../media/image18.png"/>
<Relationship Id="rId12" Type="http://schemas.openxmlformats.org/officeDocument/2006/relationships/image" Target="../media/image2.png"/>
<Relationship Id="rId17" Type="http://schemas.openxmlformats.org/officeDocument/2006/relationships/image" Target="../media/image7.svg"/>
<Relationship Id="rId2" Type="http://schemas.openxmlformats.org/officeDocument/2006/relationships/image" Target="../media/image15.jpeg"/>
<Relationship Id="rId16" Type="http://schemas.openxmlformats.org/officeDocument/2006/relationships/image" Target="../media/image4.pn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6.svg"/>
<Relationship Id="rId11" Type="http://schemas.openxmlformats.org/officeDocument/2006/relationships/image" Target="../media/image31.svg"/>
<Relationship Id="rId5" Type="http://schemas.openxmlformats.org/officeDocument/2006/relationships/image" Target="../media/image17.png"/>
<Relationship Id="rId15" Type="http://schemas.openxmlformats.org/officeDocument/2006/relationships/image" Target="../media/image5.svg"/>
<Relationship Id="rId10" Type="http://schemas.openxmlformats.org/officeDocument/2006/relationships/image" Target="../media/image20.png"/>
<Relationship Id="rId19" Type="http://schemas.openxmlformats.org/officeDocument/2006/relationships/image" Target="../media/image6.png"/>
<Relationship Id="rId4" Type="http://schemas.openxmlformats.org/officeDocument/2006/relationships/image" Target="../media/image24.svg"/>
<Relationship Id="rId9" Type="http://schemas.openxmlformats.org/officeDocument/2006/relationships/image" Target="../media/image29.svg"/>
<Relationship Id="rId14" Type="http://schemas.openxmlformats.org/officeDocument/2006/relationships/image" Target="../media/image3.png"/>
</Relationships>

</file>

<file path=ppt/slides/_rels/slide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2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rPr/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rPr/>
              <a:t>September 2024</a:t>
            </a:r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• 85% of people report improved mood after regular exercise, follow their example and take care of yourself.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70% of individuals aged 30-50 engage in physical activity at least 3 times per week.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Regular physical activity can help reduce stress and anxiety, leading to a more balanced life.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Studies show that people who exercise regularly sleep better and have higher energy levels.</a:t>
            </a:r>
          </a:p>
        </p:txBody>
      </p:sp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578</Words>
  <Application>Microsoft Office PowerPoint</Application>
  <PresentationFormat>Personalizar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Poppins</vt:lpstr>
      <vt:lpstr>Arial</vt:lpstr>
      <vt:lpstr>Garnett 3</vt:lpstr>
      <vt:lpstr>Lucidity Expand</vt:lpstr>
      <vt:lpstr>Garnett 1</vt:lpstr>
      <vt:lpstr>Garnett 2</vt:lpstr>
      <vt:lpstr>Calibri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8</cp:revision>
  <dcterms:created xsi:type="dcterms:W3CDTF">2006-08-16T00:00:00Z</dcterms:created>
  <dcterms:modified xsi:type="dcterms:W3CDTF">2024-09-18T17:07:07Z</dcterms:modified>
  <dc:identifier>DAGKFNpDbPg</dc:identifier>
</cp:coreProperties>
</file>